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85" r:id="rId4"/>
    <p:sldId id="296" r:id="rId5"/>
    <p:sldId id="289" r:id="rId6"/>
    <p:sldId id="305" r:id="rId7"/>
    <p:sldId id="306" r:id="rId8"/>
    <p:sldId id="297" r:id="rId9"/>
    <p:sldId id="258" r:id="rId10"/>
    <p:sldId id="302" r:id="rId11"/>
    <p:sldId id="304" r:id="rId12"/>
    <p:sldId id="293" r:id="rId13"/>
    <p:sldId id="290" r:id="rId14"/>
    <p:sldId id="260" r:id="rId15"/>
    <p:sldId id="301" r:id="rId16"/>
    <p:sldId id="274" r:id="rId17"/>
    <p:sldId id="294" r:id="rId18"/>
    <p:sldId id="279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86323" autoAdjust="0"/>
  </p:normalViewPr>
  <p:slideViewPr>
    <p:cSldViewPr>
      <p:cViewPr varScale="1">
        <p:scale>
          <a:sx n="115" d="100"/>
          <a:sy n="115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76222-1C14-4D17-A577-E46558E82DA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A1ACEF-E59B-4EA2-B4E2-098DAE5E65C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ИНТЕРНЕТ-МОШЕН-НИЧЕСТВО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4BAC10-7E48-476E-BD4B-AEA6CFE5885A}" type="parTrans" cxnId="{8DE33079-6011-40CF-8437-52701043FB92}">
      <dgm:prSet/>
      <dgm:spPr/>
      <dgm:t>
        <a:bodyPr/>
        <a:lstStyle/>
        <a:p>
          <a:endParaRPr lang="ru-RU"/>
        </a:p>
      </dgm:t>
    </dgm:pt>
    <dgm:pt modelId="{EB199833-70C3-4426-8259-0E7DCB157D0A}" type="sibTrans" cxnId="{8DE33079-6011-40CF-8437-52701043FB92}">
      <dgm:prSet/>
      <dgm:spPr/>
      <dgm:t>
        <a:bodyPr/>
        <a:lstStyle/>
        <a:p>
          <a:endParaRPr lang="ru-RU"/>
        </a:p>
      </dgm:t>
    </dgm:pt>
    <dgm:pt modelId="{59400588-38E5-4A84-B663-3073582ABAE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КИБЕР-БУЛЛИНГ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CCD221-2627-4C6F-BEDE-797853A19671}" type="parTrans" cxnId="{DAE41F04-5D79-405D-96B7-634D539491C0}">
      <dgm:prSet/>
      <dgm:spPr/>
      <dgm:t>
        <a:bodyPr/>
        <a:lstStyle/>
        <a:p>
          <a:endParaRPr lang="ru-RU"/>
        </a:p>
      </dgm:t>
    </dgm:pt>
    <dgm:pt modelId="{EB19E15C-7534-480D-9036-05D68A2AB75E}" type="sibTrans" cxnId="{DAE41F04-5D79-405D-96B7-634D539491C0}">
      <dgm:prSet/>
      <dgm:spPr/>
      <dgm:t>
        <a:bodyPr/>
        <a:lstStyle/>
        <a:p>
          <a:endParaRPr lang="ru-RU"/>
        </a:p>
      </dgm:t>
    </dgm:pt>
    <dgm:pt modelId="{40BE9308-16FD-4331-ABA6-D2CCD371E0D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 С ОНЛАЙН-НЕЗНАКОМЦАМИ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037427-B752-4523-9367-6219142D4D12}" type="sibTrans" cxnId="{A516CEBF-0CBD-43DB-85B6-B6FB1A702518}">
      <dgm:prSet/>
      <dgm:spPr/>
      <dgm:t>
        <a:bodyPr/>
        <a:lstStyle/>
        <a:p>
          <a:endParaRPr lang="ru-RU"/>
        </a:p>
      </dgm:t>
    </dgm:pt>
    <dgm:pt modelId="{A28F16FB-8E27-4826-90A6-F7FF58235A1E}" type="parTrans" cxnId="{A516CEBF-0CBD-43DB-85B6-B6FB1A702518}">
      <dgm:prSet/>
      <dgm:spPr/>
      <dgm:t>
        <a:bodyPr/>
        <a:lstStyle/>
        <a:p>
          <a:endParaRPr lang="ru-RU"/>
        </a:p>
      </dgm:t>
    </dgm:pt>
    <dgm:pt modelId="{551E9A96-296E-4694-B827-2A4958C5184D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ВИРУСЫ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3608B-5BCD-4DFC-B5FD-F60659045332}" type="parTrans" cxnId="{B9A43C99-715C-4458-BD1D-445108136437}">
      <dgm:prSet/>
      <dgm:spPr/>
      <dgm:t>
        <a:bodyPr/>
        <a:lstStyle/>
        <a:p>
          <a:endParaRPr lang="ru-RU"/>
        </a:p>
      </dgm:t>
    </dgm:pt>
    <dgm:pt modelId="{39C76036-0173-4666-A180-312A3C769AD9}" type="sibTrans" cxnId="{B9A43C99-715C-4458-BD1D-445108136437}">
      <dgm:prSet/>
      <dgm:spPr/>
      <dgm:t>
        <a:bodyPr/>
        <a:lstStyle/>
        <a:p>
          <a:endParaRPr lang="ru-RU"/>
        </a:p>
      </dgm:t>
    </dgm:pt>
    <dgm:pt modelId="{34AD0F44-FB8B-4D78-952C-7DDF2BAFC04E}" type="pres">
      <dgm:prSet presAssocID="{06476222-1C14-4D17-A577-E46558E82D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6047C-8F89-4F25-9408-A4987149980C}" type="pres">
      <dgm:prSet presAssocID="{06476222-1C14-4D17-A577-E46558E82DAC}" presName="diamond" presStyleLbl="bgShp" presStyleIdx="0" presStyleCnt="1"/>
      <dgm:spPr/>
    </dgm:pt>
    <dgm:pt modelId="{BAE50DC0-904B-41A2-8CB1-6259D237FA32}" type="pres">
      <dgm:prSet presAssocID="{06476222-1C14-4D17-A577-E46558E82DA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D06AD-CEDE-4269-9BC9-E698CE1FD6B2}" type="pres">
      <dgm:prSet presAssocID="{06476222-1C14-4D17-A577-E46558E82DA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B4A28-EEF2-4346-8161-A423310682DC}" type="pres">
      <dgm:prSet presAssocID="{06476222-1C14-4D17-A577-E46558E82DA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58C7-EF7A-4750-833F-30A8FC6C4881}" type="pres">
      <dgm:prSet presAssocID="{06476222-1C14-4D17-A577-E46558E82DA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6CEBF-0CBD-43DB-85B6-B6FB1A702518}" srcId="{06476222-1C14-4D17-A577-E46558E82DAC}" destId="{40BE9308-16FD-4331-ABA6-D2CCD371E0D9}" srcOrd="2" destOrd="0" parTransId="{A28F16FB-8E27-4826-90A6-F7FF58235A1E}" sibTransId="{62037427-B752-4523-9367-6219142D4D12}"/>
    <dgm:cxn modelId="{DAE41F04-5D79-405D-96B7-634D539491C0}" srcId="{06476222-1C14-4D17-A577-E46558E82DAC}" destId="{59400588-38E5-4A84-B663-3073582ABAE9}" srcOrd="1" destOrd="0" parTransId="{4FCCD221-2627-4C6F-BEDE-797853A19671}" sibTransId="{EB19E15C-7534-480D-9036-05D68A2AB75E}"/>
    <dgm:cxn modelId="{4FFAF9EA-0BC1-458C-B835-9F0B76AD9F01}" type="presOf" srcId="{FBA1ACEF-E59B-4EA2-B4E2-098DAE5E65C1}" destId="{BAE50DC0-904B-41A2-8CB1-6259D237FA32}" srcOrd="0" destOrd="0" presId="urn:microsoft.com/office/officeart/2005/8/layout/matrix3"/>
    <dgm:cxn modelId="{8DE33079-6011-40CF-8437-52701043FB92}" srcId="{06476222-1C14-4D17-A577-E46558E82DAC}" destId="{FBA1ACEF-E59B-4EA2-B4E2-098DAE5E65C1}" srcOrd="0" destOrd="0" parTransId="{6D4BAC10-7E48-476E-BD4B-AEA6CFE5885A}" sibTransId="{EB199833-70C3-4426-8259-0E7DCB157D0A}"/>
    <dgm:cxn modelId="{B9A43C99-715C-4458-BD1D-445108136437}" srcId="{06476222-1C14-4D17-A577-E46558E82DAC}" destId="{551E9A96-296E-4694-B827-2A4958C5184D}" srcOrd="3" destOrd="0" parTransId="{7153608B-5BCD-4DFC-B5FD-F60659045332}" sibTransId="{39C76036-0173-4666-A180-312A3C769AD9}"/>
    <dgm:cxn modelId="{B59B4B13-344A-46A0-B05B-34461A7123AE}" type="presOf" srcId="{59400588-38E5-4A84-B663-3073582ABAE9}" destId="{F1CD06AD-CEDE-4269-9BC9-E698CE1FD6B2}" srcOrd="0" destOrd="0" presId="urn:microsoft.com/office/officeart/2005/8/layout/matrix3"/>
    <dgm:cxn modelId="{3932F0D2-A5A5-439A-8FC5-7911283074DA}" type="presOf" srcId="{06476222-1C14-4D17-A577-E46558E82DAC}" destId="{34AD0F44-FB8B-4D78-952C-7DDF2BAFC04E}" srcOrd="0" destOrd="0" presId="urn:microsoft.com/office/officeart/2005/8/layout/matrix3"/>
    <dgm:cxn modelId="{EC560D0D-665C-4DDA-BFD6-1DC8A3BF42FE}" type="presOf" srcId="{40BE9308-16FD-4331-ABA6-D2CCD371E0D9}" destId="{46BB4A28-EEF2-4346-8161-A423310682DC}" srcOrd="0" destOrd="0" presId="urn:microsoft.com/office/officeart/2005/8/layout/matrix3"/>
    <dgm:cxn modelId="{C597591F-0273-435E-9D73-3773C9C93CF3}" type="presOf" srcId="{551E9A96-296E-4694-B827-2A4958C5184D}" destId="{3D8558C7-EF7A-4750-833F-30A8FC6C4881}" srcOrd="0" destOrd="0" presId="urn:microsoft.com/office/officeart/2005/8/layout/matrix3"/>
    <dgm:cxn modelId="{76282BC2-05EA-4372-B583-073B1DDA1354}" type="presParOf" srcId="{34AD0F44-FB8B-4D78-952C-7DDF2BAFC04E}" destId="{A386047C-8F89-4F25-9408-A4987149980C}" srcOrd="0" destOrd="0" presId="urn:microsoft.com/office/officeart/2005/8/layout/matrix3"/>
    <dgm:cxn modelId="{258B12A1-0927-4B35-83BA-58DB7EB257EF}" type="presParOf" srcId="{34AD0F44-FB8B-4D78-952C-7DDF2BAFC04E}" destId="{BAE50DC0-904B-41A2-8CB1-6259D237FA32}" srcOrd="1" destOrd="0" presId="urn:microsoft.com/office/officeart/2005/8/layout/matrix3"/>
    <dgm:cxn modelId="{C852A1C9-4471-4BE7-856E-952C0D6BC96A}" type="presParOf" srcId="{34AD0F44-FB8B-4D78-952C-7DDF2BAFC04E}" destId="{F1CD06AD-CEDE-4269-9BC9-E698CE1FD6B2}" srcOrd="2" destOrd="0" presId="urn:microsoft.com/office/officeart/2005/8/layout/matrix3"/>
    <dgm:cxn modelId="{D23F49BF-68A0-4DA8-97B2-244C698E8B05}" type="presParOf" srcId="{34AD0F44-FB8B-4D78-952C-7DDF2BAFC04E}" destId="{46BB4A28-EEF2-4346-8161-A423310682DC}" srcOrd="3" destOrd="0" presId="urn:microsoft.com/office/officeart/2005/8/layout/matrix3"/>
    <dgm:cxn modelId="{DADB8DDD-7852-49E3-B3A3-8086D2ED2FF9}" type="presParOf" srcId="{34AD0F44-FB8B-4D78-952C-7DDF2BAFC04E}" destId="{3D8558C7-EF7A-4750-833F-30A8FC6C488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6047C-8F89-4F25-9408-A4987149980C}">
      <dsp:nvSpPr>
        <dsp:cNvPr id="0" name=""/>
        <dsp:cNvSpPr/>
      </dsp:nvSpPr>
      <dsp:spPr>
        <a:xfrm>
          <a:off x="1522412" y="0"/>
          <a:ext cx="5184775" cy="518477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50DC0-904B-41A2-8CB1-6259D237FA32}">
      <dsp:nvSpPr>
        <dsp:cNvPr id="0" name=""/>
        <dsp:cNvSpPr/>
      </dsp:nvSpPr>
      <dsp:spPr>
        <a:xfrm>
          <a:off x="2014966" y="492553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ИНТЕРНЕТ-МОШЕН-НИЧЕСТВО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675" y="591262"/>
        <a:ext cx="1824644" cy="1824644"/>
      </dsp:txXfrm>
    </dsp:sp>
    <dsp:sp modelId="{F1CD06AD-CEDE-4269-9BC9-E698CE1FD6B2}">
      <dsp:nvSpPr>
        <dsp:cNvPr id="0" name=""/>
        <dsp:cNvSpPr/>
      </dsp:nvSpPr>
      <dsp:spPr>
        <a:xfrm>
          <a:off x="4192571" y="492553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КИБЕР-БУЛЛИНГ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1280" y="591262"/>
        <a:ext cx="1824644" cy="1824644"/>
      </dsp:txXfrm>
    </dsp:sp>
    <dsp:sp modelId="{46BB4A28-EEF2-4346-8161-A423310682DC}">
      <dsp:nvSpPr>
        <dsp:cNvPr id="0" name=""/>
        <dsp:cNvSpPr/>
      </dsp:nvSpPr>
      <dsp:spPr>
        <a:xfrm>
          <a:off x="2014966" y="2670159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 С ОНЛАЙН-НЕЗНАКОМЦАМИ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675" y="2768868"/>
        <a:ext cx="1824644" cy="1824644"/>
      </dsp:txXfrm>
    </dsp:sp>
    <dsp:sp modelId="{3D8558C7-EF7A-4750-833F-30A8FC6C4881}">
      <dsp:nvSpPr>
        <dsp:cNvPr id="0" name=""/>
        <dsp:cNvSpPr/>
      </dsp:nvSpPr>
      <dsp:spPr>
        <a:xfrm>
          <a:off x="4192571" y="2670159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ВИРУСЫ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1280" y="2768868"/>
        <a:ext cx="1824644" cy="182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5076056" cy="12241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Это вы должны знать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24744"/>
            <a:ext cx="4737567" cy="2088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Защита персональных данных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3600" dirty="0" smtClean="0"/>
              <a:t>   Кража денег с телефона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вводите номер своего телефона на сомнительных сайтах.</a:t>
            </a:r>
          </a:p>
          <a:p>
            <a:r>
              <a:rPr lang="ru-RU" dirty="0" smtClean="0"/>
              <a:t>Не отправляйте ответных смс-сообщений и не активируйте пришедшие ссылки.</a:t>
            </a:r>
            <a:endParaRPr lang="ru-RU" dirty="0"/>
          </a:p>
        </p:txBody>
      </p:sp>
      <p:pic>
        <p:nvPicPr>
          <p:cNvPr id="4" name="Рисунок 3" descr="мобильный-теле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714752"/>
            <a:ext cx="5000628" cy="28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     МЕССЕНДЖЕРЫ</a:t>
            </a:r>
            <a:endParaRPr lang="ru-RU" sz="3200" dirty="0"/>
          </a:p>
        </p:txBody>
      </p:sp>
      <p:pic>
        <p:nvPicPr>
          <p:cNvPr id="10" name="Содержимое 9" descr="9828bc36898ee3dfddc4de2f66f638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633" y="1484313"/>
            <a:ext cx="7582733" cy="5184775"/>
          </a:xfrm>
        </p:spPr>
      </p:pic>
    </p:spTree>
    <p:extLst>
      <p:ext uri="{BB962C8B-B14F-4D97-AF65-F5344CB8AC3E}">
        <p14:creationId xmlns:p14="http://schemas.microsoft.com/office/powerpoint/2010/main" val="4044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189538" cy="7778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  </a:t>
            </a:r>
            <a:r>
              <a:rPr lang="ru-RU" sz="3600" b="1" dirty="0" smtClean="0"/>
              <a:t>ЭЛЕКТРОННАЯ </a:t>
            </a:r>
            <a:r>
              <a:rPr lang="ru-RU" sz="3600" b="1" dirty="0"/>
              <a:t>ПОЧТА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Содержимое 7" descr="э-ектронная-почта-писем-456115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43" y="1571612"/>
            <a:ext cx="6751247" cy="4714908"/>
          </a:xfrm>
        </p:spPr>
      </p:pic>
    </p:spTree>
    <p:extLst>
      <p:ext uri="{BB962C8B-B14F-4D97-AF65-F5344CB8AC3E}">
        <p14:creationId xmlns:p14="http://schemas.microsoft.com/office/powerpoint/2010/main" val="34009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A9350C-74CB-412C-8334-FAF84772E6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1750"/>
            <a:ext cx="2057400" cy="365125"/>
          </a:xfrm>
          <a:prstGeom prst="rect">
            <a:avLst/>
          </a:prstGeo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87AD8-963C-4C0A-AD45-BEA2722E7E92}"/>
              </a:ext>
            </a:extLst>
          </p:cNvPr>
          <p:cNvSpPr txBox="1"/>
          <p:nvPr/>
        </p:nvSpPr>
        <p:spPr>
          <a:xfrm>
            <a:off x="140139" y="116632"/>
            <a:ext cx="708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Правила защиты персональных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BBAE9-4CD5-4650-AC5F-73227E9D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2" y="1063708"/>
            <a:ext cx="8863718" cy="50104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6EA591-A3F7-4E6E-AC72-76E622150420}"/>
              </a:ext>
            </a:extLst>
          </p:cNvPr>
          <p:cNvSpPr/>
          <p:nvPr/>
        </p:nvSpPr>
        <p:spPr>
          <a:xfrm>
            <a:off x="1958496" y="5438529"/>
            <a:ext cx="174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ставь геолокацию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под своими постами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A7B2EDF-4BBA-4C6E-B54E-77FDE968F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47" y="3870327"/>
            <a:ext cx="1242310" cy="124231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3651072-CE2C-4BE8-B322-45B914BAC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36" y="3728436"/>
            <a:ext cx="1419149" cy="141914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A0391D-6C5C-47BA-B884-3B1B30026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88" y="3794982"/>
            <a:ext cx="1419149" cy="14191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84AE933-DC80-4EA1-8C96-29CED501B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39" y="3693488"/>
            <a:ext cx="1419149" cy="14191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1205B2B-F1D9-4B1C-A2C9-7F4E7E963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9" y="3568948"/>
            <a:ext cx="1715201" cy="17152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7EA417A-B25D-4909-B0F7-3F84AAFEB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4" y="1996415"/>
            <a:ext cx="1419149" cy="14191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4829D8E-C097-4410-BE01-BC252A66C0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42" y="2109962"/>
            <a:ext cx="1160679" cy="116067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C1EA37-7DBE-4B23-8E36-262B33F05D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5" y="1848454"/>
            <a:ext cx="1549252" cy="1549252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432A96B-C245-40B4-825E-37091F20AE23}"/>
              </a:ext>
            </a:extLst>
          </p:cNvPr>
          <p:cNvSpPr/>
          <p:nvPr/>
        </p:nvSpPr>
        <p:spPr>
          <a:xfrm>
            <a:off x="231915" y="1051963"/>
            <a:ext cx="1662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выкладывай свои фотографии и видео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интернет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8AD1946-0A7A-4FA4-B2B2-BC6CCF74E2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62" y="1848454"/>
            <a:ext cx="1455134" cy="1455134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8D0DAD5-5F9D-46B8-B88A-01F0DFB3DA2F}"/>
              </a:ext>
            </a:extLst>
          </p:cNvPr>
          <p:cNvSpPr/>
          <p:nvPr/>
        </p:nvSpPr>
        <p:spPr>
          <a:xfrm>
            <a:off x="1826947" y="1241797"/>
            <a:ext cx="1971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указывай </a:t>
            </a:r>
            <a:b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Сети, </a:t>
            </a:r>
            <a:b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где ты живешь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CACE9DE-6786-488E-82AC-8EDE8B1F93F4}"/>
              </a:ext>
            </a:extLst>
          </p:cNvPr>
          <p:cNvSpPr/>
          <p:nvPr/>
        </p:nvSpPr>
        <p:spPr>
          <a:xfrm>
            <a:off x="5199092" y="865401"/>
            <a:ext cx="2264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Если тебе предлагает встретиться виртуальный друг – посоветуйся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 родителями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B710E65-BF6A-42C0-BEBF-9D9AEEC7241B}"/>
              </a:ext>
            </a:extLst>
          </p:cNvPr>
          <p:cNvSpPr/>
          <p:nvPr/>
        </p:nvSpPr>
        <p:spPr>
          <a:xfrm>
            <a:off x="7263062" y="1236629"/>
            <a:ext cx="1740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Ограничь доступ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 своему профилю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социальной сети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72055DE-1A3F-4422-B1E9-9E3E9728A6D3}"/>
              </a:ext>
            </a:extLst>
          </p:cNvPr>
          <p:cNvSpPr/>
          <p:nvPr/>
        </p:nvSpPr>
        <p:spPr>
          <a:xfrm>
            <a:off x="3660554" y="1051963"/>
            <a:ext cx="1820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размещай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важную информацию о себе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социальных сетях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028137E-F477-40BA-8CF5-877EBA979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35" y="1962734"/>
            <a:ext cx="1455134" cy="1455134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AF1686E-0C2D-4D47-BD03-9DB5ECB51421}"/>
              </a:ext>
            </a:extLst>
          </p:cNvPr>
          <p:cNvSpPr/>
          <p:nvPr/>
        </p:nvSpPr>
        <p:spPr>
          <a:xfrm>
            <a:off x="140139" y="5438529"/>
            <a:ext cx="1911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Хорошо, если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тебя есть вторая электронная почта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для игр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 развлечений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4979800-9046-4AC2-BC7F-E460271131F0}"/>
              </a:ext>
            </a:extLst>
          </p:cNvPr>
          <p:cNvSpPr/>
          <p:nvPr/>
        </p:nvSpPr>
        <p:spPr>
          <a:xfrm>
            <a:off x="3740381" y="5438529"/>
            <a:ext cx="174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скачивай приложения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 непроверенных сайтов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A16CCFA-F80A-4B0E-9695-CEDEBE144022}"/>
              </a:ext>
            </a:extLst>
          </p:cNvPr>
          <p:cNvSpPr/>
          <p:nvPr/>
        </p:nvSpPr>
        <p:spPr>
          <a:xfrm>
            <a:off x="5481178" y="5438529"/>
            <a:ext cx="1745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размещай информацию о своих друзьях и родных без их согласия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5209E61-00CE-4922-B6D5-2FC19926A9F3}"/>
              </a:ext>
            </a:extLst>
          </p:cNvPr>
          <p:cNvSpPr/>
          <p:nvPr/>
        </p:nvSpPr>
        <p:spPr>
          <a:xfrm>
            <a:off x="6916221" y="5438529"/>
            <a:ext cx="2087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Будь осторожен со знакомствами в Интернете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237">
        <p:fade/>
      </p:transition>
    </mc:Choice>
    <mc:Fallback xmlns="">
      <p:transition spd="med" advTm="58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52" grpId="0"/>
      <p:bldP spid="53" grpId="0"/>
      <p:bldP spid="55" grpId="0"/>
      <p:bldP spid="56" grpId="0"/>
      <p:bldP spid="54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764704"/>
          </a:xfrm>
        </p:spPr>
        <p:txBody>
          <a:bodyPr/>
          <a:lstStyle/>
          <a:p>
            <a:r>
              <a:rPr lang="ru-RU" sz="3200" dirty="0" smtClean="0"/>
              <a:t>ВИРТУАЛЬНАЯ РЕАЛЬНОСТЬ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84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inception-app-prod.s3.amazonaws.com/OTM0NWQ1YzYtNjk0OC00MmQ4LWFmYzQtMDJlMzhmM2Y4ZmVk/content/2016/12/Virtual%20Reality%20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964486" cy="52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4716016" y="5229200"/>
            <a:ext cx="3543155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000" b="1" dirty="0" smtClean="0"/>
              <a:t>Все, что попало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 интернет, остается там навсегда!!!</a:t>
            </a:r>
            <a:endParaRPr lang="ru-RU" sz="2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9165" y="1340767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336"/>
            <a:ext cx="7416824" cy="7103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«ПОРТРЕТ»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548497"/>
            <a:ext cx="4572000" cy="3345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32040" y="1340768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тем, что выкладываешь на общий обзор!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24644" y="4581128"/>
            <a:ext cx="3298564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644" y="4005064"/>
            <a:ext cx="3313445" cy="45934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Семья и родственники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17580" y="3429000"/>
            <a:ext cx="3327574" cy="4496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Личные контакты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701643" y="2924944"/>
            <a:ext cx="3359448" cy="4054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701644" y="2361255"/>
            <a:ext cx="3359448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3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768752" cy="980728"/>
          </a:xfrm>
        </p:spPr>
        <p:txBody>
          <a:bodyPr/>
          <a:lstStyle/>
          <a:p>
            <a:r>
              <a:rPr lang="ru-RU" sz="3200" dirty="0" smtClean="0"/>
              <a:t>УДАЛЕНИЕ ПЕРСОНАЛЬНЫХ ДАННЫХ ИЗ ИНТЕРНЕТА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313"/>
            <a:ext cx="8003232" cy="4464967"/>
          </a:xfrm>
        </p:spPr>
        <p:txBody>
          <a:bodyPr/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обнаружите в сети интернет информацию о себе, содержащую Ваши персональные данные, разрешение на размещение которых Вы не давали, требуйте от владельца сайта её удаления. </a:t>
            </a:r>
          </a:p>
          <a:p>
            <a:pPr marL="0" indent="0">
              <a:buNone/>
            </a:pPr>
            <a:endParaRPr lang="ru-RU" sz="800" dirty="0" smtClean="0"/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случае, если Вам отказывают в удалении – обращайтесь в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Роскомнадзор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полномочия которого входят такие вопросы.</a:t>
            </a:r>
          </a:p>
          <a:p>
            <a:pPr marL="0" indent="0" algn="ctr">
              <a:buNone/>
            </a:pPr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ДАННЫХ ИЗ СЕТИ </a:t>
            </a:r>
          </a:p>
          <a:p>
            <a:pPr marL="0" indent="0"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СЕРЬЕЗНАЯ ПРОЦЕДУРА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4E3175-9260-4C7C-A3D0-6D183FFE8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3581" r="14935" b="9747"/>
          <a:stretch/>
        </p:blipFill>
        <p:spPr>
          <a:xfrm>
            <a:off x="1156684" y="1484784"/>
            <a:ext cx="6912768" cy="51845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9D29BA-04DF-4577-9D99-522EE247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15" y="2896375"/>
            <a:ext cx="3412946" cy="341294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B4758F-4B4F-4919-8928-84B2E92FC6DB}"/>
              </a:ext>
            </a:extLst>
          </p:cNvPr>
          <p:cNvSpPr txBox="1"/>
          <p:nvPr/>
        </p:nvSpPr>
        <p:spPr>
          <a:xfrm>
            <a:off x="3275857" y="3068961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ЗАЩИТА ПЕРСОНАЛЬ-НЫХ ДАННЫХ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200" dirty="0" smtClean="0"/>
              <a:t>РОСКОМНАДЗОР</a:t>
            </a:r>
            <a:endParaRPr lang="ru-RU" sz="3200" dirty="0"/>
          </a:p>
        </p:txBody>
      </p:sp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id="{A62695BB-4381-4474-B168-6ED77F1F0E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13500"/>
            <a:ext cx="2057400" cy="365125"/>
          </a:xfrm>
          <a:prstGeom prst="rect">
            <a:avLst/>
          </a:prstGeo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17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4758F-4B4F-4919-8928-84B2E92FC6DB}"/>
              </a:ext>
            </a:extLst>
          </p:cNvPr>
          <p:cNvSpPr txBox="1"/>
          <p:nvPr/>
        </p:nvSpPr>
        <p:spPr>
          <a:xfrm rot="10647528" flipV="1">
            <a:off x="2493792" y="3661574"/>
            <a:ext cx="79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ПРОВЕРКИ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4758F-4B4F-4919-8928-84B2E92FC6DB}"/>
              </a:ext>
            </a:extLst>
          </p:cNvPr>
          <p:cNvSpPr txBox="1"/>
          <p:nvPr/>
        </p:nvSpPr>
        <p:spPr>
          <a:xfrm rot="10992574" flipH="1" flipV="1">
            <a:off x="6539042" y="3603440"/>
            <a:ext cx="1389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ВЕДЕНИЕ РЕЕСТРА ОПЕРАТОРОВ </a:t>
            </a:r>
            <a:r>
              <a:rPr lang="ru-RU" sz="16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ПДн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23">
        <p:fade/>
      </p:transition>
    </mc:Choice>
    <mc:Fallback xmlns="">
      <p:transition spd="med" advTm="19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Рисунок 5" descr="Портал персональныеданные.де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Га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907704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 rot="10800000" flipV="1">
            <a:off x="1788727" y="2564903"/>
            <a:ext cx="6810863" cy="57606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Здесь Вы сможете узнать:</a:t>
            </a:r>
            <a:endParaRPr lang="ru-RU" dirty="0"/>
          </a:p>
        </p:txBody>
      </p:sp>
      <p:sp>
        <p:nvSpPr>
          <p:cNvPr id="10" name="Объект 2"/>
          <p:cNvSpPr txBox="1">
            <a:spLocks noGrp="1"/>
          </p:cNvSpPr>
          <p:nvPr>
            <p:ph idx="1"/>
          </p:nvPr>
        </p:nvSpPr>
        <p:spPr>
          <a:xfrm>
            <a:off x="1788727" y="3356992"/>
            <a:ext cx="2495240" cy="6480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algn="l"/>
            <a:r>
              <a:rPr lang="ru-RU" dirty="0" smtClean="0"/>
              <a:t>Что такое биометрические персональные данные?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rot="10800000" flipV="1">
            <a:off x="2915817" y="4149080"/>
            <a:ext cx="3116932" cy="576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кодовые данные?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779912" y="4869160"/>
            <a:ext cx="3646067" cy="7920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специальные персональные данные?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54709" y="5805264"/>
            <a:ext cx="3456384" cy="93610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Также там можно пройти тест «Что ты знаешь о своих персональных данных».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52400" y="15240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   </a:t>
            </a:r>
            <a:r>
              <a:rPr lang="ru-RU" sz="3200" smtClean="0"/>
              <a:t>РОСКОМНАДЗОР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46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57592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marL="0" indent="0" algn="ctr">
              <a:buNone/>
            </a:pPr>
            <a:endParaRPr lang="ru-RU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ФЕДЕРАЛЬНЫЙ ЗАКОН  № 152-ФЗ  «О ПЕРСОНАЛЬНЫХ ДАННЫХ»</a:t>
            </a:r>
            <a:endParaRPr lang="ru-RU" sz="2400" dirty="0"/>
          </a:p>
        </p:txBody>
      </p:sp>
      <p:pic>
        <p:nvPicPr>
          <p:cNvPr id="4" name="Содержимое 3" descr="152-ф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091" y="1484313"/>
            <a:ext cx="3921817" cy="5184775"/>
          </a:xfrm>
        </p:spPr>
      </p:pic>
      <p:pic>
        <p:nvPicPr>
          <p:cNvPr id="2054" name="Picture 6" descr="https://st.depositphotos.com/1654249/2955/i/950/depositphotos_29557427-stock-photo-3d-man-leaning-on-somet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730" y="-9449"/>
            <a:ext cx="8748464" cy="764704"/>
          </a:xfrm>
        </p:spPr>
        <p:txBody>
          <a:bodyPr/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D6BD8A1-1778-45B1-8995-CDEFB7A51DD6}"/>
              </a:ext>
            </a:extLst>
          </p:cNvPr>
          <p:cNvGrpSpPr/>
          <p:nvPr/>
        </p:nvGrpSpPr>
        <p:grpSpPr>
          <a:xfrm>
            <a:off x="647172" y="1478405"/>
            <a:ext cx="2528999" cy="1424168"/>
            <a:chOff x="857250" y="1016658"/>
            <a:chExt cx="2920812" cy="202101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81C72D-29D8-4D5C-807D-9227E9BDE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1016658"/>
              <a:ext cx="1988820" cy="1988820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611CC71-EF58-4F35-B76C-CABAC78DA676}"/>
                </a:ext>
              </a:extLst>
            </p:cNvPr>
            <p:cNvSpPr/>
            <p:nvPr/>
          </p:nvSpPr>
          <p:spPr>
            <a:xfrm rot="19869150">
              <a:off x="897145" y="2668342"/>
              <a:ext cx="2880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ФАМИЛИЯ, </a:t>
              </a:r>
              <a:r>
                <a:rPr lang="ru-RU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ИМЯ, ОТЧЕСТВО</a:t>
              </a:r>
              <a:endParaRPr lang="ru-RU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312E96F-77A1-461E-8082-4D736B803225}"/>
              </a:ext>
            </a:extLst>
          </p:cNvPr>
          <p:cNvGrpSpPr/>
          <p:nvPr/>
        </p:nvGrpSpPr>
        <p:grpSpPr>
          <a:xfrm>
            <a:off x="1070678" y="4941168"/>
            <a:ext cx="2141048" cy="1531441"/>
            <a:chOff x="568406" y="3911554"/>
            <a:chExt cx="2141048" cy="153144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A19E1E3-7BAD-4C76-BECD-F0DC53800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6" t="15472" r="4560" b="14256"/>
            <a:stretch/>
          </p:blipFill>
          <p:spPr>
            <a:xfrm rot="1598997">
              <a:off x="1041874" y="3911554"/>
              <a:ext cx="1667580" cy="1284013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4EB9F43-D444-4746-A868-E53B8ADCE7A5}"/>
                </a:ext>
              </a:extLst>
            </p:cNvPr>
            <p:cNvSpPr/>
            <p:nvPr/>
          </p:nvSpPr>
          <p:spPr>
            <a:xfrm rot="1586604">
              <a:off x="568406" y="5073663"/>
              <a:ext cx="18758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ДАТА РОЖДЕНИЯ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651009-39CB-4A2F-B179-873FC322D6C4}"/>
              </a:ext>
            </a:extLst>
          </p:cNvPr>
          <p:cNvGrpSpPr/>
          <p:nvPr/>
        </p:nvGrpSpPr>
        <p:grpSpPr>
          <a:xfrm>
            <a:off x="5336453" y="3889544"/>
            <a:ext cx="2073003" cy="1906976"/>
            <a:chOff x="5848934" y="3688530"/>
            <a:chExt cx="2073003" cy="190697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E4050E4-21A9-4BC4-B59C-19908027BE67}"/>
                </a:ext>
              </a:extLst>
            </p:cNvPr>
            <p:cNvSpPr/>
            <p:nvPr/>
          </p:nvSpPr>
          <p:spPr>
            <a:xfrm>
              <a:off x="5848934" y="5226174"/>
              <a:ext cx="2073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ДОМАШНИЙ АДРЕС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4ED6775-ED91-4B8A-B5E2-6B91C6952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943" y="3688530"/>
              <a:ext cx="1611184" cy="161118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47EFD7E-0054-48B5-AEF8-B06DF55F50B6}"/>
              </a:ext>
            </a:extLst>
          </p:cNvPr>
          <p:cNvGrpSpPr/>
          <p:nvPr/>
        </p:nvGrpSpPr>
        <p:grpSpPr>
          <a:xfrm>
            <a:off x="6237549" y="2367750"/>
            <a:ext cx="2125362" cy="1532139"/>
            <a:chOff x="4327336" y="830185"/>
            <a:chExt cx="2125362" cy="153213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B285615-2C6D-49BE-914F-B3A37C1E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5169616" y="830185"/>
              <a:ext cx="1283082" cy="1283082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42FC18D-BB5D-43EE-AC92-58F9CCCE001C}"/>
                </a:ext>
              </a:extLst>
            </p:cNvPr>
            <p:cNvSpPr/>
            <p:nvPr/>
          </p:nvSpPr>
          <p:spPr>
            <a:xfrm rot="1846843">
              <a:off x="4327336" y="1992992"/>
              <a:ext cx="2015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НОМЕР ТЕЛЕФОНА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8726AD8-5DAC-4D3A-B7BC-2CAA4476709F}"/>
              </a:ext>
            </a:extLst>
          </p:cNvPr>
          <p:cNvGrpSpPr/>
          <p:nvPr/>
        </p:nvGrpSpPr>
        <p:grpSpPr>
          <a:xfrm>
            <a:off x="2820084" y="850423"/>
            <a:ext cx="2645007" cy="2572124"/>
            <a:chOff x="5278102" y="1660785"/>
            <a:chExt cx="4559217" cy="1747743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8A4DB0F-0D44-4CFD-850B-E74B838E6114}"/>
                </a:ext>
              </a:extLst>
            </p:cNvPr>
            <p:cNvSpPr/>
            <p:nvPr/>
          </p:nvSpPr>
          <p:spPr>
            <a:xfrm>
              <a:off x="5278102" y="3157569"/>
              <a:ext cx="4559217" cy="250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НОМЕР ШКОЛЫ, КЛАССА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476BBB0-1DC0-43D3-A712-8311831B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236" y="1660785"/>
              <a:ext cx="1697864" cy="1697864"/>
            </a:xfrm>
            <a:prstGeom prst="rect">
              <a:avLst/>
            </a:prstGeom>
          </p:spPr>
        </p:pic>
      </p:grpSp>
      <p:pic>
        <p:nvPicPr>
          <p:cNvPr id="1026" name="Picture 2" descr="http://itd3.mycdn.me/image?id=858123622111&amp;t=20&amp;plc=WEB&amp;tkn=*GMa0vIjO8svWn3kifAGbJVrqm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571">
            <a:off x="594921" y="3721493"/>
            <a:ext cx="1122320" cy="13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8A4DB0F-0D44-4CFD-850B-E74B838E6114}"/>
              </a:ext>
            </a:extLst>
          </p:cNvPr>
          <p:cNvSpPr/>
          <p:nvPr/>
        </p:nvSpPr>
        <p:spPr>
          <a:xfrm rot="11473743" flipV="1">
            <a:off x="88002" y="5003097"/>
            <a:ext cx="1764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ФОТОГРАФИЯ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http://uzluga.ru/potrd/%D0%A0%D0%B0%D1%81%D1%81%D0%BA%D0%B0%D0%B7+%D0%BE+%D0%B1%D0%BE%D0%B5%D0%B2%D1%8B%D1%85+%D0%B8+%D1%82%D1%80%D1%83%D0%B4%D0%BE%D0%B2%D1%8B%D1%85+%D0%BF%D0%BE%D0%B4%D0%B2%D0%B8%D0%B3%D0%B0%D1%85+%D1%87%D1%83%D0%B4%D0%BE%D0%B2%D1%86%D0%B5%D0%B2+%D0%B2+%D0%B3%D0%BE%D0%B4%D1%8B+%D0%92%D0%B5%D0%BB%D0%B8%D0%BA%D0%BE%D0%B9+%D0%9E%D1%82%D0%B5%D1%87%D0%B5%D1%81%D1%82%D0%B2%D0%B5%D0%BD%D0%BD%D0%BE%D0%B9+%D0%92%D0%BE%D0%B9%D0%BD%D1%8B.+%D0%9E%D1%81%D0%B2%D0%BE%D0%B1%D0%BE%D0%B6%D0%B4%D0%B5%D0%BD%D0%B8%D0%B5+%D0%A7%D1%83%D0%B4%D0%BE%D0%B2%D0%B0d/125327_html_m538574a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53" y="850423"/>
            <a:ext cx="1116413" cy="12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A4DB0F-0D44-4CFD-850B-E74B838E6114}"/>
              </a:ext>
            </a:extLst>
          </p:cNvPr>
          <p:cNvSpPr/>
          <p:nvPr/>
        </p:nvSpPr>
        <p:spPr>
          <a:xfrm>
            <a:off x="4670367" y="2106389"/>
            <a:ext cx="3051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СВЕДЕНИЯ О ДОСТИЖЕНИЯХ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http://clipart-library.com/img/18733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11" y="3718006"/>
            <a:ext cx="1230878" cy="11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E4050E4-21A9-4BC4-B59C-19908027BE67}"/>
              </a:ext>
            </a:extLst>
          </p:cNvPr>
          <p:cNvSpPr/>
          <p:nvPr/>
        </p:nvSpPr>
        <p:spPr>
          <a:xfrm rot="10800000" flipV="1">
            <a:off x="3084184" y="4927877"/>
            <a:ext cx="2810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ОТПЕЧАТОК ПАЛЬЦА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://hematologiya.ru/wp-content/uploads/2013/02/ABO_Grou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28" y="5500728"/>
            <a:ext cx="621102" cy="6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E4050E4-21A9-4BC4-B59C-19908027BE67}"/>
              </a:ext>
            </a:extLst>
          </p:cNvPr>
          <p:cNvSpPr/>
          <p:nvPr/>
        </p:nvSpPr>
        <p:spPr>
          <a:xfrm rot="10800000" flipV="1">
            <a:off x="3562746" y="6287943"/>
            <a:ext cx="2615305" cy="36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ГРУППА КРОВИ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112568" cy="6480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ВАЖНО</a:t>
            </a:r>
          </a:p>
        </p:txBody>
      </p:sp>
      <p:pic>
        <p:nvPicPr>
          <p:cNvPr id="3074" name="Picture 2" descr="https://png.pngtree.com/element_origin_min_pic/16/10/25/3bffc8f7f0e77426e29cc1887c27ce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502224" cy="24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8477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Чем больше информации о себе ты размещаешь в интернете, тем проще другим пользователям установить твою личность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2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575C2C-1547-4BE8-921C-17F6D15A4864}"/>
              </a:ext>
            </a:extLst>
          </p:cNvPr>
          <p:cNvSpPr txBox="1"/>
          <p:nvPr/>
        </p:nvSpPr>
        <p:spPr>
          <a:xfrm>
            <a:off x="179512" y="11663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8B1CE-55C6-4464-AD87-0DCA801DC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04" y="864101"/>
            <a:ext cx="9144000" cy="5486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13FB1-07B4-447C-AC42-70C8CB344794}"/>
              </a:ext>
            </a:extLst>
          </p:cNvPr>
          <p:cNvSpPr/>
          <p:nvPr/>
        </p:nvSpPr>
        <p:spPr>
          <a:xfrm>
            <a:off x="2098053" y="1910175"/>
            <a:ext cx="201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 ТЕБЯ ЗОВУТ?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25FC04-7430-4A92-A0B7-1364E48191FB}"/>
              </a:ext>
            </a:extLst>
          </p:cNvPr>
          <p:cNvSpPr/>
          <p:nvPr/>
        </p:nvSpPr>
        <p:spPr>
          <a:xfrm>
            <a:off x="2098053" y="5225967"/>
            <a:ext cx="201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ГДЕ ТЫ РОДИЛСЯ?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56B64F-7E09-4DF0-96EB-0D0C2712368B}"/>
              </a:ext>
            </a:extLst>
          </p:cNvPr>
          <p:cNvSpPr/>
          <p:nvPr/>
        </p:nvSpPr>
        <p:spPr>
          <a:xfrm>
            <a:off x="2098053" y="3607301"/>
            <a:ext cx="201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СКОЛЬКО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ТЕБЕ ЛЕТ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A9D272-7ADB-4463-BCBF-8D09082C0E19}"/>
              </a:ext>
            </a:extLst>
          </p:cNvPr>
          <p:cNvSpPr/>
          <p:nvPr/>
        </p:nvSpPr>
        <p:spPr>
          <a:xfrm>
            <a:off x="5032859" y="1802453"/>
            <a:ext cx="201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КАКОЙ У ТЕБЯ НОМЕР ТЕЛЕФОНА?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1E7E22-D5D4-45B1-816F-BAEC9F1895B8}"/>
              </a:ext>
            </a:extLst>
          </p:cNvPr>
          <p:cNvSpPr/>
          <p:nvPr/>
        </p:nvSpPr>
        <p:spPr>
          <a:xfrm>
            <a:off x="4860032" y="3284985"/>
            <a:ext cx="2185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КАКОМ КЛАССЕ И КАКОЙ ШКОЛЕ ТЫ УЧИШЬСЯ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DAB2B4-BDB1-4EB8-AC64-36ED1A9F624B}"/>
              </a:ext>
            </a:extLst>
          </p:cNvPr>
          <p:cNvSpPr/>
          <p:nvPr/>
        </p:nvSpPr>
        <p:spPr>
          <a:xfrm>
            <a:off x="5032859" y="5333689"/>
            <a:ext cx="2289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ГДЕ ТЫ ЖИВЕШЬ?</a:t>
            </a:r>
          </a:p>
        </p:txBody>
      </p:sp>
    </p:spTree>
    <p:extLst>
      <p:ext uri="{BB962C8B-B14F-4D97-AF65-F5344CB8AC3E}">
        <p14:creationId xmlns:p14="http://schemas.microsoft.com/office/powerpoint/2010/main" val="213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03">
        <p:fade/>
      </p:transition>
    </mc:Choice>
    <mc:Fallback xmlns="">
      <p:transition spd="med" advTm="19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744416" cy="360040"/>
          </a:xfrm>
        </p:spPr>
        <p:txBody>
          <a:bodyPr/>
          <a:lstStyle/>
          <a:p>
            <a:pPr algn="ctr"/>
            <a:r>
              <a:rPr lang="ru-RU" sz="3200" b="1" dirty="0" smtClean="0"/>
              <a:t>ИНТЕРНЕТ</a:t>
            </a:r>
            <a:endParaRPr lang="ru-RU" sz="3200" dirty="0"/>
          </a:p>
        </p:txBody>
      </p:sp>
      <p:pic>
        <p:nvPicPr>
          <p:cNvPr id="5" name="Содержимое 4" descr="b2b-digital-b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376488"/>
            <a:ext cx="5715000" cy="3400425"/>
          </a:xfrm>
        </p:spPr>
      </p:pic>
    </p:spTree>
    <p:extLst>
      <p:ext uri="{BB962C8B-B14F-4D97-AF65-F5344CB8AC3E}">
        <p14:creationId xmlns:p14="http://schemas.microsoft.com/office/powerpoint/2010/main" val="28870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786710" cy="777875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ВАЖНО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81783" y="1556792"/>
            <a:ext cx="6984776" cy="902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и зачем нужна твоя персональная информация?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59832" y="2708920"/>
            <a:ext cx="3456384" cy="11521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преступников берут информацию в соц.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сетях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7504" y="3919570"/>
            <a:ext cx="3401702" cy="159639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совершения таких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преступлений, как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шантаж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вымогательство, оскорбление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43672" y="5515963"/>
            <a:ext cx="2888704" cy="13236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рекламных целях, чтобы продать Вам какую-то вещь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902585" y="3919570"/>
            <a:ext cx="3117027" cy="15300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паролей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.wallhere.com/photos/11/13/Earth_men_digital_art_planet-209903.jpg!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64" y="3501008"/>
            <a:ext cx="5032872" cy="28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786710" cy="777875"/>
          </a:xfrm>
        </p:spPr>
        <p:txBody>
          <a:bodyPr>
            <a:noAutofit/>
          </a:bodyPr>
          <a:lstStyle/>
          <a:p>
            <a:r>
              <a:rPr lang="ru-RU" sz="3200" dirty="0" smtClean="0"/>
              <a:t>  ВАЖНО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Как только информация попадает в Интернет, контролировать ее распространение невозможно!</a:t>
            </a:r>
          </a:p>
          <a:p>
            <a:pPr marL="0" lv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51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200800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ИНТЕРНЕТ-РИСКИ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60126"/>
              </p:ext>
            </p:extLst>
          </p:nvPr>
        </p:nvGraphicFramePr>
        <p:xfrm>
          <a:off x="457200" y="1484313"/>
          <a:ext cx="82296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Komputer</Template>
  <TotalTime>544</TotalTime>
  <Words>468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Batang</vt:lpstr>
      <vt:lpstr>Calibri</vt:lpstr>
      <vt:lpstr>Segoe Print</vt:lpstr>
      <vt:lpstr>Times New Roman</vt:lpstr>
      <vt:lpstr>Komp</vt:lpstr>
      <vt:lpstr>Защита персональных данных</vt:lpstr>
      <vt:lpstr>ФЕДЕРАЛЬНЫЙ ЗАКОН  № 152-ФЗ  «О ПЕРСОНАЛЬНЫХ ДАННЫХ»</vt:lpstr>
      <vt:lpstr>Что такое персональные данные?</vt:lpstr>
      <vt:lpstr>ВАЖНО</vt:lpstr>
      <vt:lpstr>Презентация PowerPoint</vt:lpstr>
      <vt:lpstr>ИНТЕРНЕТ</vt:lpstr>
      <vt:lpstr>       ВАЖНО</vt:lpstr>
      <vt:lpstr>  ВАЖНО</vt:lpstr>
      <vt:lpstr>ИНТЕРНЕТ-РИСКИ</vt:lpstr>
      <vt:lpstr>   Кража денег с телефона</vt:lpstr>
      <vt:lpstr>      МЕССЕНДЖЕРЫ</vt:lpstr>
      <vt:lpstr>   ЭЛЕКТРОННАЯ ПОЧТА </vt:lpstr>
      <vt:lpstr>Презентация PowerPoint</vt:lpstr>
      <vt:lpstr>ВИРТУАЛЬНАЯ РЕАЛЬНОСТЬ</vt:lpstr>
      <vt:lpstr>ТВОЙ «ПОРТРЕТ»</vt:lpstr>
      <vt:lpstr>УДАЛЕНИЕ ПЕРСОНАЛЬНЫХ ДАННЫХ ИЗ ИНТЕРНЕТА</vt:lpstr>
      <vt:lpstr>   РОСКОМНАДЗОР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 для школьников</dc:title>
  <dc:creator>Alex</dc:creator>
  <cp:lastModifiedBy>Владимир</cp:lastModifiedBy>
  <cp:revision>127</cp:revision>
  <dcterms:created xsi:type="dcterms:W3CDTF">2016-03-05T20:28:48Z</dcterms:created>
  <dcterms:modified xsi:type="dcterms:W3CDTF">2021-03-02T13:46:58Z</dcterms:modified>
</cp:coreProperties>
</file>